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3716000" cy="13716000"/>
  <p:notesSz cx="6858000" cy="9144000"/>
  <p:defaultTextStyle>
    <a:defPPr>
      <a:defRPr lang="zh-CN"/>
    </a:defPPr>
    <a:lvl1pPr marL="0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1pPr>
    <a:lvl2pPr marL="658326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2pPr>
    <a:lvl3pPr marL="1316651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3pPr>
    <a:lvl4pPr marL="1974977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4pPr>
    <a:lvl5pPr marL="2633304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5pPr>
    <a:lvl6pPr marL="3291630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6pPr>
    <a:lvl7pPr marL="3949955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7pPr>
    <a:lvl8pPr marL="4608281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8pPr>
    <a:lvl9pPr marL="5266607" algn="l" defTabSz="1316651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>
      <p:cViewPr>
        <p:scale>
          <a:sx n="37" d="100"/>
          <a:sy n="37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53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89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78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58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99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0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2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08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858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39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52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127FE-0BE1-6E4F-A165-55C5CFFCE833}" type="datetimeFigureOut">
              <a:rPr kumimoji="1" lang="zh-CN" altLang="en-US" smtClean="0"/>
              <a:t>2019/5/30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BC534-EEF5-D44A-9D50-DF5BD98DD3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90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16.jp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5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28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7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17.jpg"/><Relationship Id="rId30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2D8D56-7185-954F-A524-0E9A04EB1CAB}"/>
              </a:ext>
            </a:extLst>
          </p:cNvPr>
          <p:cNvGrpSpPr/>
          <p:nvPr/>
        </p:nvGrpSpPr>
        <p:grpSpPr>
          <a:xfrm>
            <a:off x="0" y="3034130"/>
            <a:ext cx="14782534" cy="4751175"/>
            <a:chOff x="0" y="5216041"/>
            <a:chExt cx="14782534" cy="475117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8DD4FE1-2D72-BC42-892B-84729B181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44"/>
            <a:stretch/>
          </p:blipFill>
          <p:spPr>
            <a:xfrm>
              <a:off x="0" y="5216041"/>
              <a:ext cx="13716000" cy="47511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2E34AEA-E102-BB47-B106-8AA8A9224B67}"/>
                    </a:ext>
                  </a:extLst>
                </p:cNvPr>
                <p:cNvSpPr txBox="1"/>
                <p:nvPr/>
              </p:nvSpPr>
              <p:spPr>
                <a:xfrm>
                  <a:off x="498522" y="5531468"/>
                  <a:ext cx="235018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Inputs</a:t>
                  </a:r>
                </a:p>
                <a:p>
                  <a:r>
                    <a:rPr lang="en-US" altLang="zh-CN" dirty="0"/>
                    <a:t>3@</a:t>
                  </a:r>
                </a:p>
                <a:p>
                  <a:r>
                    <a:rPr lang="en-US" altLang="zh-CN" dirty="0"/>
                    <a:t>416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416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2E34AEA-E102-BB47-B106-8AA8A9224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522" y="5531468"/>
                  <a:ext cx="235018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075" t="-3077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EAD3B35-D198-AD4D-AEE8-9C7EDAACD9D8}"/>
                    </a:ext>
                  </a:extLst>
                </p:cNvPr>
                <p:cNvSpPr txBox="1"/>
                <p:nvPr/>
              </p:nvSpPr>
              <p:spPr>
                <a:xfrm>
                  <a:off x="2435909" y="5624825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/>
                    <a:t>Feature </a:t>
                  </a:r>
                </a:p>
                <a:p>
                  <a:r>
                    <a:rPr kumimoji="1" lang="en-US" altLang="zh-CN" sz="1600" dirty="0"/>
                    <a:t>maps</a:t>
                  </a:r>
                </a:p>
                <a:p>
                  <a:r>
                    <a:rPr kumimoji="1" lang="en-US" altLang="zh-CN" sz="1600" dirty="0"/>
                    <a:t>32@</a:t>
                  </a:r>
                </a:p>
                <a:p>
                  <a:r>
                    <a:rPr kumimoji="1" lang="en-US" altLang="zh-CN" sz="1600" dirty="0"/>
                    <a:t>416</a:t>
                  </a:r>
                  <a14:m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kumimoji="1" lang="en-US" altLang="zh-CN" sz="1600" dirty="0"/>
                    <a:t>416</a:t>
                  </a:r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EAD3B35-D198-AD4D-AEE8-9C7EDAACD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09" y="5624825"/>
                  <a:ext cx="2350186" cy="1077218"/>
                </a:xfrm>
                <a:prstGeom prst="rect">
                  <a:avLst/>
                </a:prstGeom>
                <a:blipFill>
                  <a:blip r:embed="rId4"/>
                  <a:stretch>
                    <a:fillRect l="-1622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D74CF8D-6E25-CF46-9597-E60B91C2EDE4}"/>
                    </a:ext>
                  </a:extLst>
                </p:cNvPr>
                <p:cNvSpPr txBox="1"/>
                <p:nvPr/>
              </p:nvSpPr>
              <p:spPr>
                <a:xfrm>
                  <a:off x="1458641" y="8161024"/>
                  <a:ext cx="2350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>
                      <a:solidFill>
                        <a:srgbClr val="7030A0"/>
                      </a:solidFill>
                    </a:rPr>
                    <a:t>Convolutional</a:t>
                  </a:r>
                </a:p>
                <a:p>
                  <a:r>
                    <a:rPr lang="en-US" altLang="zh-CN" dirty="0">
                      <a:solidFill>
                        <a:srgbClr val="7030A0"/>
                      </a:solidFill>
                    </a:rPr>
                    <a:t>32@3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×3</m:t>
                      </m:r>
                    </m:oMath>
                  </a14:m>
                  <a:r>
                    <a:rPr lang="zh-CN" altLang="en-US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rgbClr val="7030A0"/>
                      </a:solidFill>
                    </a:rPr>
                    <a:t>kernel</a:t>
                  </a:r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D74CF8D-6E25-CF46-9597-E60B91C2E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641" y="8161024"/>
                  <a:ext cx="235018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1075" t="-2128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6834A8F-78A2-C741-BA31-58A3BA6775C5}"/>
                    </a:ext>
                  </a:extLst>
                </p:cNvPr>
                <p:cNvSpPr txBox="1"/>
                <p:nvPr/>
              </p:nvSpPr>
              <p:spPr>
                <a:xfrm>
                  <a:off x="4373296" y="5562743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64@</a:t>
                  </a:r>
                </a:p>
                <a:p>
                  <a:r>
                    <a:rPr lang="en-US" altLang="zh-CN" dirty="0"/>
                    <a:t>208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208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6834A8F-78A2-C741-BA31-58A3BA677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296" y="5562743"/>
                  <a:ext cx="2350186" cy="1077218"/>
                </a:xfrm>
                <a:prstGeom prst="rect">
                  <a:avLst/>
                </a:prstGeom>
                <a:blipFill>
                  <a:blip r:embed="rId6"/>
                  <a:stretch>
                    <a:fillRect l="-1075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94C7E5C-4228-5340-81B8-F3FB000DC6AA}"/>
                    </a:ext>
                  </a:extLst>
                </p:cNvPr>
                <p:cNvSpPr txBox="1"/>
                <p:nvPr/>
              </p:nvSpPr>
              <p:spPr>
                <a:xfrm>
                  <a:off x="5746967" y="5562216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128@</a:t>
                  </a:r>
                </a:p>
                <a:p>
                  <a:r>
                    <a:rPr lang="en-US" altLang="zh-CN" dirty="0"/>
                    <a:t>104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104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94C7E5C-4228-5340-81B8-F3FB000DC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6967" y="5562216"/>
                  <a:ext cx="2350186" cy="1077218"/>
                </a:xfrm>
                <a:prstGeom prst="rect">
                  <a:avLst/>
                </a:prstGeom>
                <a:blipFill>
                  <a:blip r:embed="rId7"/>
                  <a:stretch>
                    <a:fillRect l="-1613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E3E5B4B-DE71-4D41-BE0C-4FE39D954005}"/>
                    </a:ext>
                  </a:extLst>
                </p:cNvPr>
                <p:cNvSpPr txBox="1"/>
                <p:nvPr/>
              </p:nvSpPr>
              <p:spPr>
                <a:xfrm>
                  <a:off x="7171567" y="5505065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256@</a:t>
                  </a:r>
                </a:p>
                <a:p>
                  <a:r>
                    <a:rPr lang="en-US" altLang="zh-CN" dirty="0"/>
                    <a:t>52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52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E3E5B4B-DE71-4D41-BE0C-4FE39D954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567" y="5505065"/>
                  <a:ext cx="2350186" cy="1077218"/>
                </a:xfrm>
                <a:prstGeom prst="rect">
                  <a:avLst/>
                </a:prstGeom>
                <a:blipFill>
                  <a:blip r:embed="rId8"/>
                  <a:stretch>
                    <a:fillRect l="-1075" t="-1176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F2544F9-2ED8-7747-AE41-047903A3C996}"/>
                    </a:ext>
                  </a:extLst>
                </p:cNvPr>
                <p:cNvSpPr txBox="1"/>
                <p:nvPr/>
              </p:nvSpPr>
              <p:spPr>
                <a:xfrm>
                  <a:off x="8533340" y="5474096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512@</a:t>
                  </a:r>
                </a:p>
                <a:p>
                  <a:r>
                    <a:rPr lang="en-US" altLang="zh-CN" dirty="0"/>
                    <a:t>26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26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F2544F9-2ED8-7747-AE41-047903A3C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340" y="5474096"/>
                  <a:ext cx="2350186" cy="1077218"/>
                </a:xfrm>
                <a:prstGeom prst="rect">
                  <a:avLst/>
                </a:prstGeom>
                <a:blipFill>
                  <a:blip r:embed="rId9"/>
                  <a:stretch>
                    <a:fillRect l="-1622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0D8C499-E785-9F49-9754-161B2AE17EFC}"/>
                    </a:ext>
                  </a:extLst>
                </p:cNvPr>
                <p:cNvSpPr txBox="1"/>
                <p:nvPr/>
              </p:nvSpPr>
              <p:spPr>
                <a:xfrm>
                  <a:off x="9521752" y="5497760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1024@</a:t>
                  </a:r>
                </a:p>
                <a:p>
                  <a:r>
                    <a:rPr lang="en-US" altLang="zh-CN" dirty="0"/>
                    <a:t>13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13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0D8C499-E785-9F49-9754-161B2AE17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1752" y="5497760"/>
                  <a:ext cx="2350186" cy="1077218"/>
                </a:xfrm>
                <a:prstGeom prst="rect">
                  <a:avLst/>
                </a:prstGeom>
                <a:blipFill>
                  <a:blip r:embed="rId10"/>
                  <a:stretch>
                    <a:fillRect l="-1075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E262740-7102-8445-BA13-B924786E3992}"/>
                    </a:ext>
                  </a:extLst>
                </p:cNvPr>
                <p:cNvSpPr txBox="1"/>
                <p:nvPr/>
              </p:nvSpPr>
              <p:spPr>
                <a:xfrm>
                  <a:off x="10464660" y="5486014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1280@</a:t>
                  </a:r>
                </a:p>
                <a:p>
                  <a:r>
                    <a:rPr lang="en-US" altLang="zh-CN" dirty="0"/>
                    <a:t>13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13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E262740-7102-8445-BA13-B924786E3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660" y="5486014"/>
                  <a:ext cx="2350186" cy="1077218"/>
                </a:xfrm>
                <a:prstGeom prst="rect">
                  <a:avLst/>
                </a:prstGeom>
                <a:blipFill>
                  <a:blip r:embed="rId11"/>
                  <a:stretch>
                    <a:fillRect l="-1075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70A201F-F6AB-0244-A359-3DE7044EFE9E}"/>
                    </a:ext>
                  </a:extLst>
                </p:cNvPr>
                <p:cNvSpPr txBox="1"/>
                <p:nvPr/>
              </p:nvSpPr>
              <p:spPr>
                <a:xfrm>
                  <a:off x="11407567" y="5474823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1024@</a:t>
                  </a:r>
                </a:p>
                <a:p>
                  <a:r>
                    <a:rPr lang="en-US" altLang="zh-CN" dirty="0"/>
                    <a:t>13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13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70A201F-F6AB-0244-A359-3DE7044EF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7567" y="5474823"/>
                  <a:ext cx="2350186" cy="1077218"/>
                </a:xfrm>
                <a:prstGeom prst="rect">
                  <a:avLst/>
                </a:prstGeom>
                <a:blipFill>
                  <a:blip r:embed="rId12"/>
                  <a:stretch>
                    <a:fillRect l="-1075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4D22F0B-4F45-5F4C-A5B2-6CE6698F6EAB}"/>
                    </a:ext>
                  </a:extLst>
                </p:cNvPr>
                <p:cNvSpPr txBox="1"/>
                <p:nvPr/>
              </p:nvSpPr>
              <p:spPr>
                <a:xfrm>
                  <a:off x="12432348" y="5474266"/>
                  <a:ext cx="235018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kumimoji="1" sz="1600"/>
                  </a:lvl1pPr>
                </a:lstStyle>
                <a:p>
                  <a:r>
                    <a:rPr lang="en-US" altLang="zh-CN" dirty="0"/>
                    <a:t>Feature </a:t>
                  </a:r>
                </a:p>
                <a:p>
                  <a:r>
                    <a:rPr lang="en-US" altLang="zh-CN" dirty="0"/>
                    <a:t>maps</a:t>
                  </a:r>
                </a:p>
                <a:p>
                  <a:r>
                    <a:rPr lang="en-US" altLang="zh-CN" dirty="0"/>
                    <a:t>(14+C)@</a:t>
                  </a:r>
                </a:p>
                <a:p>
                  <a:r>
                    <a:rPr lang="en-US" altLang="zh-CN" dirty="0"/>
                    <a:t>13</a:t>
                  </a:r>
                  <a14:m>
                    <m:oMath xmlns:m="http://schemas.openxmlformats.org/officeDocument/2006/math"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CN" dirty="0"/>
                    <a:t>13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4D22F0B-4F45-5F4C-A5B2-6CE6698F6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2348" y="5474266"/>
                  <a:ext cx="2350186" cy="1077218"/>
                </a:xfrm>
                <a:prstGeom prst="rect">
                  <a:avLst/>
                </a:prstGeom>
                <a:blipFill>
                  <a:blip r:embed="rId13"/>
                  <a:stretch>
                    <a:fillRect l="-1075" t="-1163" b="-58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81409C-5C12-3C44-91D7-C72E9B38BEF5}"/>
              </a:ext>
            </a:extLst>
          </p:cNvPr>
          <p:cNvGrpSpPr/>
          <p:nvPr/>
        </p:nvGrpSpPr>
        <p:grpSpPr>
          <a:xfrm>
            <a:off x="8346660" y="547970"/>
            <a:ext cx="8175038" cy="1834947"/>
            <a:chOff x="8346660" y="547970"/>
            <a:chExt cx="8175038" cy="183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A2CEA07-E1B8-844F-A422-05D390EA9D9A}"/>
                    </a:ext>
                  </a:extLst>
                </p:cNvPr>
                <p:cNvSpPr/>
                <p:nvPr/>
              </p:nvSpPr>
              <p:spPr>
                <a:xfrm>
                  <a:off x="9663698" y="547970"/>
                  <a:ext cx="68580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dirty="0"/>
                    <a:t>256@</a:t>
                  </a:r>
                </a:p>
                <a:p>
                  <a:r>
                    <a:rPr kumimoji="1" lang="en-US" altLang="zh-CN" sz="1600" dirty="0"/>
                    <a:t>13</a:t>
                  </a:r>
                  <a14:m>
                    <m:oMath xmlns:m="http://schemas.openxmlformats.org/officeDocument/2006/math">
                      <m:r>
                        <a:rPr kumimoji="1" lang="en-US" altLang="zh-CN" sz="1600" smtClean="0">
                          <a:latin typeface="Cambria Math" panose="02040503050406030204" pitchFamily="18" charset="0"/>
                        </a:rPr>
                        <m:t>×13</m:t>
                      </m:r>
                    </m:oMath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A2CEA07-E1B8-844F-A422-05D390EA9D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698" y="547970"/>
                  <a:ext cx="6858000" cy="584775"/>
                </a:xfrm>
                <a:prstGeom prst="rect">
                  <a:avLst/>
                </a:prstGeom>
                <a:blipFill>
                  <a:blip r:embed="rId14"/>
                  <a:stretch>
                    <a:fillRect l="-370" t="-2128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37366B7-7DB2-A54D-8EB5-8BADBADFB5FC}"/>
                </a:ext>
              </a:extLst>
            </p:cNvPr>
            <p:cNvGrpSpPr/>
            <p:nvPr/>
          </p:nvGrpSpPr>
          <p:grpSpPr>
            <a:xfrm>
              <a:off x="8346660" y="596545"/>
              <a:ext cx="2350186" cy="1786372"/>
              <a:chOff x="8097153" y="2971254"/>
              <a:chExt cx="2350186" cy="1786372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A768D2F-6C88-1A42-BE4B-AFC331A9A5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9575" t="9804" r="23525" b="21697"/>
              <a:stretch/>
            </p:blipFill>
            <p:spPr>
              <a:xfrm>
                <a:off x="8097153" y="3458879"/>
                <a:ext cx="2205455" cy="10383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6CD84B2C-553D-7842-A603-3C7D2E684427}"/>
                      </a:ext>
                    </a:extLst>
                  </p:cNvPr>
                  <p:cNvSpPr/>
                  <p:nvPr/>
                </p:nvSpPr>
                <p:spPr>
                  <a:xfrm>
                    <a:off x="8255584" y="2971254"/>
                    <a:ext cx="944296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1600" dirty="0"/>
                      <a:t>64@</a:t>
                    </a:r>
                  </a:p>
                  <a:p>
                    <a:r>
                      <a:rPr kumimoji="1" lang="en-US" altLang="zh-CN" sz="1600" dirty="0"/>
                      <a:t>26</a:t>
                    </a:r>
                    <a14:m>
                      <m:oMath xmlns:m="http://schemas.openxmlformats.org/officeDocument/2006/math">
                        <m:r>
                          <a:rPr kumimoji="1" lang="en-US" altLang="zh-CN" sz="1600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zh-CN" sz="1600" dirty="0"/>
                      <a:t>26</a:t>
                    </a:r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6CD84B2C-553D-7842-A603-3C7D2E6844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5584" y="2971254"/>
                    <a:ext cx="944296" cy="58477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667" t="-2128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69CB08-FF94-2241-ADA9-B5F7D41A7FB4}"/>
                  </a:ext>
                </a:extLst>
              </p:cNvPr>
              <p:cNvSpPr txBox="1"/>
              <p:nvPr/>
            </p:nvSpPr>
            <p:spPr>
              <a:xfrm>
                <a:off x="8739151" y="4419072"/>
                <a:ext cx="1708188" cy="3385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Passthrough layer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p:grp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79AA59FB-7DA5-B541-9CD7-E4619AB6FB27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346660" y="1603341"/>
            <a:ext cx="23480" cy="3337408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D290D36-3EB5-D040-8075-03F58ACA2E7B}"/>
              </a:ext>
            </a:extLst>
          </p:cNvPr>
          <p:cNvCxnSpPr>
            <a:cxnSpLocks/>
          </p:cNvCxnSpPr>
          <p:nvPr/>
        </p:nvCxnSpPr>
        <p:spPr>
          <a:xfrm>
            <a:off x="8428247" y="4904509"/>
            <a:ext cx="291172" cy="0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5DBD8E3-E781-4445-B9CF-4992497C2BB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346660" y="1603341"/>
            <a:ext cx="372759" cy="0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138AA34F-92A8-7845-BCB3-24CB3322FEF4}"/>
              </a:ext>
            </a:extLst>
          </p:cNvPr>
          <p:cNvCxnSpPr>
            <a:cxnSpLocks/>
          </p:cNvCxnSpPr>
          <p:nvPr/>
        </p:nvCxnSpPr>
        <p:spPr>
          <a:xfrm flipH="1">
            <a:off x="10239912" y="1620371"/>
            <a:ext cx="137852" cy="0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05A031B3-B438-9D4E-AB05-787CB9FD1246}"/>
              </a:ext>
            </a:extLst>
          </p:cNvPr>
          <p:cNvCxnSpPr>
            <a:cxnSpLocks/>
          </p:cNvCxnSpPr>
          <p:nvPr/>
        </p:nvCxnSpPr>
        <p:spPr>
          <a:xfrm>
            <a:off x="10377764" y="1603341"/>
            <a:ext cx="0" cy="3337408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226AF28-77C6-494B-B414-FDDFFE60EC5F}"/>
              </a:ext>
            </a:extLst>
          </p:cNvPr>
          <p:cNvCxnSpPr>
            <a:cxnSpLocks/>
          </p:cNvCxnSpPr>
          <p:nvPr/>
        </p:nvCxnSpPr>
        <p:spPr>
          <a:xfrm>
            <a:off x="10173488" y="4904509"/>
            <a:ext cx="523357" cy="0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959FA5FB-1016-8D49-9630-7C03CBBAEA79}"/>
              </a:ext>
            </a:extLst>
          </p:cNvPr>
          <p:cNvSpPr txBox="1"/>
          <p:nvPr/>
        </p:nvSpPr>
        <p:spPr>
          <a:xfrm>
            <a:off x="10023852" y="5001646"/>
            <a:ext cx="23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dirty="0">
                <a:solidFill>
                  <a:srgbClr val="7030A0"/>
                </a:solidFill>
              </a:rPr>
              <a:t>Concave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EB10C0B-9591-B449-AD52-4DA68B94E448}"/>
                  </a:ext>
                </a:extLst>
              </p:cNvPr>
              <p:cNvSpPr txBox="1"/>
              <p:nvPr/>
            </p:nvSpPr>
            <p:spPr>
              <a:xfrm>
                <a:off x="7889726" y="2438362"/>
                <a:ext cx="23501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Convolutional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64@1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kernel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EB10C0B-9591-B449-AD52-4DA68B94E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726" y="2438362"/>
                <a:ext cx="2350186" cy="584775"/>
              </a:xfrm>
              <a:prstGeom prst="rect">
                <a:avLst/>
              </a:prstGeom>
              <a:blipFill>
                <a:blip r:embed="rId17"/>
                <a:stretch>
                  <a:fillRect l="-1075" t="-4348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ECEDE23-0DC7-D249-B643-7C73BDCB8A18}"/>
                  </a:ext>
                </a:extLst>
              </p:cNvPr>
              <p:cNvSpPr txBox="1"/>
              <p:nvPr/>
            </p:nvSpPr>
            <p:spPr>
              <a:xfrm>
                <a:off x="3618795" y="5836742"/>
                <a:ext cx="23501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Max-pooling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/2 stride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Convolutional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64@3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kernel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ECEDE23-0DC7-D249-B643-7C73BDCB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5" y="5836742"/>
                <a:ext cx="2350186" cy="1077218"/>
              </a:xfrm>
              <a:prstGeom prst="rect">
                <a:avLst/>
              </a:prstGeom>
              <a:blipFill>
                <a:blip r:embed="rId18"/>
                <a:stretch>
                  <a:fillRect l="-1075" t="-1176" b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F6D2CE4-F9EE-8D4F-A894-1363CDB68C6F}"/>
                  </a:ext>
                </a:extLst>
              </p:cNvPr>
              <p:cNvSpPr txBox="1"/>
              <p:nvPr/>
            </p:nvSpPr>
            <p:spPr>
              <a:xfrm>
                <a:off x="5111779" y="5551045"/>
                <a:ext cx="235018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Max-pooling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/2 stride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Convolutional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128@3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kernel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64@1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kernel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128@3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kernel</a:t>
                </a:r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F6D2CE4-F9EE-8D4F-A894-1363CDB68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79" y="5551045"/>
                <a:ext cx="2350186" cy="2062103"/>
              </a:xfrm>
              <a:prstGeom prst="rect">
                <a:avLst/>
              </a:prstGeom>
              <a:blipFill>
                <a:blip r:embed="rId19"/>
                <a:stretch>
                  <a:fillRect l="-1613" t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013B893-7A8D-AF40-BA43-82EDEF238498}"/>
                  </a:ext>
                </a:extLst>
              </p:cNvPr>
              <p:cNvSpPr txBox="1"/>
              <p:nvPr/>
            </p:nvSpPr>
            <p:spPr>
              <a:xfrm>
                <a:off x="6723482" y="5493367"/>
                <a:ext cx="235018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Max-pooling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/2 stride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Convolutional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256@3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128@1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256@3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013B893-7A8D-AF40-BA43-82EDEF238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82" y="5493367"/>
                <a:ext cx="2350186" cy="2062103"/>
              </a:xfrm>
              <a:prstGeom prst="rect">
                <a:avLst/>
              </a:prstGeom>
              <a:blipFill>
                <a:blip r:embed="rId20"/>
                <a:stretch>
                  <a:fillRect l="-538" t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A4D3F26-5CA0-2142-8F76-C74AAC926A51}"/>
                  </a:ext>
                </a:extLst>
              </p:cNvPr>
              <p:cNvSpPr txBox="1"/>
              <p:nvPr/>
            </p:nvSpPr>
            <p:spPr>
              <a:xfrm>
                <a:off x="8040567" y="5417629"/>
                <a:ext cx="235018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Max-pooling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/2 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512@3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256@1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512@3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256@1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512@3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A4D3F26-5CA0-2142-8F76-C74AAC92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567" y="5417629"/>
                <a:ext cx="2350186" cy="2554545"/>
              </a:xfrm>
              <a:prstGeom prst="rect">
                <a:avLst/>
              </a:prstGeom>
              <a:blipFill>
                <a:blip r:embed="rId21"/>
                <a:stretch>
                  <a:fillRect l="-1075" t="-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1789EC6-A9A5-5C47-BC1B-4711548E73F0}"/>
                  </a:ext>
                </a:extLst>
              </p:cNvPr>
              <p:cNvSpPr txBox="1"/>
              <p:nvPr/>
            </p:nvSpPr>
            <p:spPr>
              <a:xfrm>
                <a:off x="9357216" y="5374118"/>
                <a:ext cx="133962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Max-pooling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/2 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512@1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512@1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  <a:p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1789EC6-A9A5-5C47-BC1B-4711548E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216" y="5374118"/>
                <a:ext cx="1339629" cy="3046988"/>
              </a:xfrm>
              <a:prstGeom prst="rect">
                <a:avLst/>
              </a:prstGeom>
              <a:blipFill>
                <a:blip r:embed="rId22"/>
                <a:stretch>
                  <a:fillRect l="-1887" t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3478F93-A1D2-4C46-BF32-42921C01F209}"/>
                  </a:ext>
                </a:extLst>
              </p:cNvPr>
              <p:cNvSpPr txBox="1"/>
              <p:nvPr/>
            </p:nvSpPr>
            <p:spPr>
              <a:xfrm>
                <a:off x="11198945" y="5102171"/>
                <a:ext cx="2350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1024@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D3478F93-A1D2-4C46-BF32-42921C01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945" y="5102171"/>
                <a:ext cx="2350186" cy="830997"/>
              </a:xfrm>
              <a:prstGeom prst="rect">
                <a:avLst/>
              </a:prstGeom>
              <a:blipFill>
                <a:blip r:embed="rId23"/>
                <a:stretch>
                  <a:fillRect l="-1075" t="-1515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A6A7427-5C40-D541-A10F-9F23230CBA46}"/>
                  </a:ext>
                </a:extLst>
              </p:cNvPr>
              <p:cNvSpPr txBox="1"/>
              <p:nvPr/>
            </p:nvSpPr>
            <p:spPr>
              <a:xfrm>
                <a:off x="12197323" y="5108709"/>
                <a:ext cx="2350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1600"/>
                </a:lvl1pPr>
              </a:lstStyle>
              <a:p>
                <a:r>
                  <a:rPr lang="en-US" altLang="zh-CN" dirty="0">
                    <a:solidFill>
                      <a:srgbClr val="7030A0"/>
                    </a:solidFill>
                  </a:rPr>
                  <a:t>Conv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15@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 1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A6A7427-5C40-D541-A10F-9F23230C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7323" y="5108709"/>
                <a:ext cx="2350186" cy="830997"/>
              </a:xfrm>
              <a:prstGeom prst="rect">
                <a:avLst/>
              </a:prstGeom>
              <a:blipFill>
                <a:blip r:embed="rId24"/>
                <a:stretch>
                  <a:fillRect l="-1081" t="-1493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图片 68">
            <a:extLst>
              <a:ext uri="{FF2B5EF4-FFF2-40B4-BE49-F238E27FC236}">
                <a16:creationId xmlns:a16="http://schemas.microsoft.com/office/drawing/2014/main" id="{AE78EC39-5008-424A-B44B-63DAC57922F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98727" y="7991776"/>
            <a:ext cx="1828800" cy="182880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B170782C-3579-0D4F-B98D-66D52CE7CCB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52115" y="7991776"/>
            <a:ext cx="1828800" cy="18288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ED69B899-8B5E-9F4A-9E7C-412E6A0304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72033" y="10830633"/>
            <a:ext cx="1828800" cy="18288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18CFCD0-6056-614E-AE25-5D9728136ED1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2115" y="10830633"/>
            <a:ext cx="1828800" cy="18288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A82C54EA-E7D0-9047-88FB-E7426FA4EE8F}"/>
              </a:ext>
            </a:extLst>
          </p:cNvPr>
          <p:cNvPicPr>
            <a:picLocks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033" y="7991776"/>
            <a:ext cx="1828800" cy="18288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2E3C51D8-32AB-9641-9C51-F09599C50FD3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4298727" y="10830633"/>
            <a:ext cx="1828800" cy="1828800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DD6040C7-6A37-8041-8526-C90D78BF5526}"/>
              </a:ext>
            </a:extLst>
          </p:cNvPr>
          <p:cNvSpPr txBox="1"/>
          <p:nvPr/>
        </p:nvSpPr>
        <p:spPr>
          <a:xfrm>
            <a:off x="1096940" y="9877729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Input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C9BB625-8538-9C4A-B1D4-550338B328F6}"/>
              </a:ext>
            </a:extLst>
          </p:cNvPr>
          <p:cNvSpPr txBox="1"/>
          <p:nvPr/>
        </p:nvSpPr>
        <p:spPr>
          <a:xfrm>
            <a:off x="4284232" y="9877729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1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F09A292-2677-4749-AB6E-F00C97A9B387}"/>
              </a:ext>
            </a:extLst>
          </p:cNvPr>
          <p:cNvSpPr txBox="1"/>
          <p:nvPr/>
        </p:nvSpPr>
        <p:spPr>
          <a:xfrm>
            <a:off x="10575084" y="9877729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5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9583037-572D-3141-AA37-CFDE5ACF23F1}"/>
              </a:ext>
            </a:extLst>
          </p:cNvPr>
          <p:cNvSpPr txBox="1"/>
          <p:nvPr/>
        </p:nvSpPr>
        <p:spPr>
          <a:xfrm>
            <a:off x="1096940" y="12687836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10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BD9B447-9F83-4D45-9A6F-4096AB34BDD6}"/>
              </a:ext>
            </a:extLst>
          </p:cNvPr>
          <p:cNvSpPr txBox="1"/>
          <p:nvPr/>
        </p:nvSpPr>
        <p:spPr>
          <a:xfrm>
            <a:off x="4297482" y="12687836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20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066C056-0A4C-1A4D-A015-3C18CC5A0CEF}"/>
              </a:ext>
            </a:extLst>
          </p:cNvPr>
          <p:cNvSpPr txBox="1"/>
          <p:nvPr/>
        </p:nvSpPr>
        <p:spPr>
          <a:xfrm>
            <a:off x="10552115" y="12687836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Output corners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964D32-EBCA-E84F-AE92-78E083FD912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25421" y="7991776"/>
            <a:ext cx="1828800" cy="18288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F92A4B9-027C-BE43-887B-F92F363524CE}"/>
              </a:ext>
            </a:extLst>
          </p:cNvPr>
          <p:cNvSpPr txBox="1"/>
          <p:nvPr/>
        </p:nvSpPr>
        <p:spPr>
          <a:xfrm>
            <a:off x="7387792" y="9877729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3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A8E4E24-ABEC-3740-B147-B4A221D95A2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25421" y="10830633"/>
            <a:ext cx="1828800" cy="1828800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BD0FF99-3368-5443-AB8B-D0877BFA3F94}"/>
              </a:ext>
            </a:extLst>
          </p:cNvPr>
          <p:cNvSpPr txBox="1"/>
          <p:nvPr/>
        </p:nvSpPr>
        <p:spPr>
          <a:xfrm>
            <a:off x="7398740" y="12687836"/>
            <a:ext cx="235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/>
            </a:lvl1pPr>
          </a:lstStyle>
          <a:p>
            <a:r>
              <a:rPr lang="en-US" altLang="zh-CN" sz="1800" dirty="0"/>
              <a:t>Layer 22</a:t>
            </a:r>
          </a:p>
        </p:txBody>
      </p:sp>
    </p:spTree>
    <p:extLst>
      <p:ext uri="{BB962C8B-B14F-4D97-AF65-F5344CB8AC3E}">
        <p14:creationId xmlns:p14="http://schemas.microsoft.com/office/powerpoint/2010/main" val="1277700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142</Words>
  <Application>Microsoft Macintosh PowerPoint</Application>
  <PresentationFormat>自定义</PresentationFormat>
  <Paragraphs>97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Kang</dc:creator>
  <cp:lastModifiedBy>Jia Kang</cp:lastModifiedBy>
  <cp:revision>23</cp:revision>
  <dcterms:created xsi:type="dcterms:W3CDTF">2019-05-23T13:11:43Z</dcterms:created>
  <dcterms:modified xsi:type="dcterms:W3CDTF">2019-05-30T05:00:44Z</dcterms:modified>
</cp:coreProperties>
</file>